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661"/>
  </p:normalViewPr>
  <p:slideViewPr>
    <p:cSldViewPr snapToGrid="0" snapToObjects="1">
      <p:cViewPr varScale="1">
        <p:scale>
          <a:sx n="57" d="100"/>
          <a:sy n="57" d="100"/>
        </p:scale>
        <p:origin x="176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6F812-AD07-9F48-82C2-5793BC1C53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D673F0-04CE-7E42-9C10-C465DB82C2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E30E21-7FDE-1D47-906C-A62968031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9B06C-08A5-314D-8513-66B08ECDC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E672C9-7315-094B-8A49-379924F47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579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72BE1-D062-1D45-9521-794504C99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B0F19A-800B-3E45-9D42-88E8A54784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2ED6B-B15A-834F-A131-9D84B139C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C131D-B35B-7148-AF81-84E9A3695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4CF5FC-8A47-E54D-AF8D-E0121F4F4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572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0D60EA-CA4A-1142-9E1F-2FEE2D0A75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6D119E-1578-F44B-B6AB-086295A68E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C8D022-74DA-774D-9EC6-BAF9B16AE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C215E-A693-604B-BDD1-AE60F2806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58C534-877C-014F-8C66-8D2D20352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648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01B36-C9E1-524A-A761-10F7FE536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419D8-2A36-E647-AC86-AC1DF785E8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E8056A-60C5-BA44-85CA-A1A95CFAF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1256C-9D0D-3B42-960F-C66019891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CA79A-9F18-A342-AD46-29BD37A6E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996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1114C-8CA6-7342-A507-13A64AFF7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0266FB-83CA-3D4F-9DDB-63AC5BFC6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625A4-4B6A-1346-B1CC-D82A7A89F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E40A3-248E-144F-ABC1-4F2FB43D9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66DE78-90A0-4B46-9A64-29A199D1D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232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B9072-4939-E647-89BF-ACF7F5D85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0F56D-7BD9-7543-8F3D-EBC3D152F7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53DFC2-4281-1948-8035-10EF3F9DF5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36E4BF-3242-2A43-A812-CF87DBF9F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34664A-6264-BB43-8834-2E49A7021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426118-DB2B-B24C-9D55-C99A2379A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750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89F3E-0D3E-134D-B7CA-C37488A0E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3BF05E-031A-8F46-8B89-5695687BA1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9F849D-AA61-6A44-AD4E-16B6C5845A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183A30-2479-C645-84E7-84492C20F9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5AB78E-80D2-794A-BDB4-2B272D2ED4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1B40C3-C2A3-304D-B418-84219A19A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C76D6D-A34F-8144-BD48-BA46655B4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67D289-3868-9147-BCEF-81BE6897F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307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153A9-E0AD-2D40-AA64-B7B254329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41ED01-BAEA-DA44-89C7-6F6523E7A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4ED178-EB48-854F-902E-EF8A58447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AE1F6C-A7EF-714D-9298-42E6C7B4A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806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6BC8A3-C87F-E649-9197-17F78CAEE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D35F31-D0EB-8244-905F-2351DB713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98A65-FF5A-324D-95C9-E5D8D934F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153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348A8-A253-DD48-8B84-C672B4BAE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3956E-9AFD-924C-8ECD-8B5E500EE5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209779-DDEF-7349-8C2B-7BAA0ED971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6122CF-6D94-C946-B78B-28F6C010A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F83399-66B5-3240-9C78-46F21ADC2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A036B8-3749-1C44-A5E2-0C668E7D3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463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FCA57-8AEF-5648-8E24-72E43CE3E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AEAF2D-7F77-B64F-A4D2-999393DC4A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10D147-B13F-F843-AB74-D8C6EE6F63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B9352F-2B37-1F48-AD78-7BE472988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FA3147-848C-4C4E-B3B4-3B91312F5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C3D199-854D-5642-B18B-3978DC3AF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543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D3809C-C021-9B45-880A-43C027B70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73092-EE37-404A-A455-D64B68628E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E8575-B523-5C4F-8F2B-14A474C342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CD68F5-CC5E-924D-8FB6-59EE2EBEE4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D5EB8-50EA-7947-86CE-BC9AB4C09B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7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0CCD1D-A22F-F34E-A33A-0EB5FEADFE12}"/>
              </a:ext>
            </a:extLst>
          </p:cNvPr>
          <p:cNvSpPr txBox="1"/>
          <p:nvPr/>
        </p:nvSpPr>
        <p:spPr>
          <a:xfrm>
            <a:off x="2177144" y="783771"/>
            <a:ext cx="724262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/>
              <a:t>Data structure</a:t>
            </a:r>
          </a:p>
          <a:p>
            <a:pPr algn="ctr"/>
            <a:endParaRPr lang="en-US" sz="3600" dirty="0"/>
          </a:p>
          <a:p>
            <a:pPr algn="ctr"/>
            <a:endParaRPr lang="en-US" sz="3600" dirty="0"/>
          </a:p>
          <a:p>
            <a:pPr algn="ctr"/>
            <a:r>
              <a:rPr lang="en-US" sz="3600" dirty="0"/>
              <a:t>In computer science, a data structure is a data organization, management and storage format that enables efficient access and modification. [</a:t>
            </a:r>
            <a:r>
              <a:rPr lang="en-US" sz="3600" dirty="0" err="1"/>
              <a:t>wikipedia</a:t>
            </a:r>
            <a:r>
              <a:rPr lang="en-US" sz="36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848824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0CCD1D-A22F-F34E-A33A-0EB5FEADFE12}"/>
              </a:ext>
            </a:extLst>
          </p:cNvPr>
          <p:cNvSpPr txBox="1"/>
          <p:nvPr/>
        </p:nvSpPr>
        <p:spPr>
          <a:xfrm>
            <a:off x="1530374" y="1809683"/>
            <a:ext cx="95093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/>
              <a:t>Data structure in R</a:t>
            </a:r>
          </a:p>
          <a:p>
            <a:pPr algn="ctr"/>
            <a:endParaRPr lang="en-US" sz="3600" dirty="0"/>
          </a:p>
          <a:p>
            <a:pPr algn="ctr"/>
            <a:r>
              <a:rPr lang="en-US" sz="3600" dirty="0"/>
              <a:t>Two dimensional data: </a:t>
            </a:r>
            <a:r>
              <a:rPr lang="en-US" sz="3600" dirty="0" err="1"/>
              <a:t>dataframe</a:t>
            </a:r>
            <a:r>
              <a:rPr lang="en-US" sz="3600" dirty="0"/>
              <a:t>, matrix etc. </a:t>
            </a:r>
          </a:p>
          <a:p>
            <a:pPr algn="ctr"/>
            <a:r>
              <a:rPr lang="en-US" sz="3600" dirty="0"/>
              <a:t>One dimensional data: vector, list,</a:t>
            </a:r>
            <a:r>
              <a:rPr lang="bn-IN" sz="3600" dirty="0"/>
              <a:t> </a:t>
            </a:r>
            <a:r>
              <a:rPr lang="en-US" sz="3600" dirty="0"/>
              <a:t>factor etc. </a:t>
            </a:r>
          </a:p>
        </p:txBody>
      </p:sp>
    </p:spTree>
    <p:extLst>
      <p:ext uri="{BB962C8B-B14F-4D97-AF65-F5344CB8AC3E}">
        <p14:creationId xmlns:p14="http://schemas.microsoft.com/office/powerpoint/2010/main" val="4089156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0CCD1D-A22F-F34E-A33A-0EB5FEADFE12}"/>
              </a:ext>
            </a:extLst>
          </p:cNvPr>
          <p:cNvSpPr txBox="1"/>
          <p:nvPr/>
        </p:nvSpPr>
        <p:spPr>
          <a:xfrm>
            <a:off x="1341333" y="1051400"/>
            <a:ext cx="950933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dirty="0"/>
              <a:t>Basic functions in R</a:t>
            </a:r>
          </a:p>
          <a:p>
            <a:pPr algn="ctr"/>
            <a:endParaRPr lang="en-US" sz="4400" u="sng" dirty="0"/>
          </a:p>
          <a:p>
            <a:pPr algn="just"/>
            <a:r>
              <a:rPr lang="en-US" sz="4400"/>
              <a:t>- The </a:t>
            </a:r>
            <a:r>
              <a:rPr lang="en-US" sz="4400" dirty="0"/>
              <a:t>package named </a:t>
            </a:r>
            <a:r>
              <a:rPr lang="en-US" sz="4400" b="1" i="1" dirty="0"/>
              <a:t>base</a:t>
            </a:r>
            <a:r>
              <a:rPr lang="en-US" sz="4400" dirty="0"/>
              <a:t> contains the basic functions of </a:t>
            </a:r>
            <a:r>
              <a:rPr lang="en-US" sz="4400"/>
              <a:t>the language</a:t>
            </a:r>
            <a:endParaRPr lang="en-US" sz="4400" dirty="0"/>
          </a:p>
          <a:p>
            <a:pPr algn="just"/>
            <a:r>
              <a:rPr lang="en-US" sz="4400" dirty="0"/>
              <a:t>- No need for separate installation</a:t>
            </a:r>
          </a:p>
          <a:p>
            <a:pPr algn="just"/>
            <a:r>
              <a:rPr lang="en-US" sz="4400" dirty="0"/>
              <a:t>- For reading and manipulating data</a:t>
            </a:r>
          </a:p>
        </p:txBody>
      </p:sp>
    </p:spTree>
    <p:extLst>
      <p:ext uri="{BB962C8B-B14F-4D97-AF65-F5344CB8AC3E}">
        <p14:creationId xmlns:p14="http://schemas.microsoft.com/office/powerpoint/2010/main" val="3188732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59427A-0A7F-4C4D-A771-A0F1DE8FB95C}"/>
              </a:ext>
            </a:extLst>
          </p:cNvPr>
          <p:cNvSpPr/>
          <p:nvPr/>
        </p:nvSpPr>
        <p:spPr>
          <a:xfrm>
            <a:off x="1459442" y="1530234"/>
            <a:ext cx="343837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Data structure 01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60ECB2-4B74-934B-8928-334F0FE22B50}"/>
              </a:ext>
            </a:extLst>
          </p:cNvPr>
          <p:cNvSpPr/>
          <p:nvPr/>
        </p:nvSpPr>
        <p:spPr>
          <a:xfrm>
            <a:off x="1459441" y="4386819"/>
            <a:ext cx="343837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Data structure 02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E7D6AF1-EB99-224F-8D5B-BF3C0FB29C98}"/>
              </a:ext>
            </a:extLst>
          </p:cNvPr>
          <p:cNvSpPr/>
          <p:nvPr/>
        </p:nvSpPr>
        <p:spPr>
          <a:xfrm>
            <a:off x="7276363" y="1530234"/>
            <a:ext cx="226934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Package 01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6654B9-F637-0F48-8BB1-BEAF7F94B6A4}"/>
              </a:ext>
            </a:extLst>
          </p:cNvPr>
          <p:cNvSpPr/>
          <p:nvPr/>
        </p:nvSpPr>
        <p:spPr>
          <a:xfrm>
            <a:off x="7333801" y="4386819"/>
            <a:ext cx="226934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Package 02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7BFE108-195F-B34F-805C-B817D8762353}"/>
              </a:ext>
            </a:extLst>
          </p:cNvPr>
          <p:cNvCxnSpPr>
            <a:stCxn id="4" idx="3"/>
          </p:cNvCxnSpPr>
          <p:nvPr/>
        </p:nvCxnSpPr>
        <p:spPr>
          <a:xfrm flipV="1">
            <a:off x="4897819" y="1853399"/>
            <a:ext cx="2214181" cy="1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89E45BA-4716-F74A-A16C-8F0AFE74F142}"/>
              </a:ext>
            </a:extLst>
          </p:cNvPr>
          <p:cNvCxnSpPr/>
          <p:nvPr/>
        </p:nvCxnSpPr>
        <p:spPr>
          <a:xfrm flipV="1">
            <a:off x="4980406" y="4709983"/>
            <a:ext cx="2214181" cy="1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2086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59427A-0A7F-4C4D-A771-A0F1DE8FB95C}"/>
              </a:ext>
            </a:extLst>
          </p:cNvPr>
          <p:cNvSpPr/>
          <p:nvPr/>
        </p:nvSpPr>
        <p:spPr>
          <a:xfrm>
            <a:off x="1459442" y="1530234"/>
            <a:ext cx="343837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Data structure 01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60ECB2-4B74-934B-8928-334F0FE22B50}"/>
              </a:ext>
            </a:extLst>
          </p:cNvPr>
          <p:cNvSpPr/>
          <p:nvPr/>
        </p:nvSpPr>
        <p:spPr>
          <a:xfrm>
            <a:off x="1459441" y="4386819"/>
            <a:ext cx="343837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Data structure 02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E7D6AF1-EB99-224F-8D5B-BF3C0FB29C98}"/>
              </a:ext>
            </a:extLst>
          </p:cNvPr>
          <p:cNvSpPr/>
          <p:nvPr/>
        </p:nvSpPr>
        <p:spPr>
          <a:xfrm>
            <a:off x="7276363" y="1530234"/>
            <a:ext cx="226934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Package 01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6654B9-F637-0F48-8BB1-BEAF7F94B6A4}"/>
              </a:ext>
            </a:extLst>
          </p:cNvPr>
          <p:cNvSpPr/>
          <p:nvPr/>
        </p:nvSpPr>
        <p:spPr>
          <a:xfrm>
            <a:off x="7333801" y="4386819"/>
            <a:ext cx="226934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Package 02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7BFE108-195F-B34F-805C-B817D8762353}"/>
              </a:ext>
            </a:extLst>
          </p:cNvPr>
          <p:cNvCxnSpPr>
            <a:stCxn id="4" idx="3"/>
          </p:cNvCxnSpPr>
          <p:nvPr/>
        </p:nvCxnSpPr>
        <p:spPr>
          <a:xfrm flipV="1">
            <a:off x="4897819" y="1853399"/>
            <a:ext cx="2214181" cy="1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89E45BA-4716-F74A-A16C-8F0AFE74F142}"/>
              </a:ext>
            </a:extLst>
          </p:cNvPr>
          <p:cNvCxnSpPr/>
          <p:nvPr/>
        </p:nvCxnSpPr>
        <p:spPr>
          <a:xfrm flipV="1">
            <a:off x="4980406" y="4709983"/>
            <a:ext cx="2214181" cy="1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9E63C8D-61AE-A445-A89C-94B050B7AFB9}"/>
              </a:ext>
            </a:extLst>
          </p:cNvPr>
          <p:cNvCxnSpPr>
            <a:cxnSpLocks/>
          </p:cNvCxnSpPr>
          <p:nvPr/>
        </p:nvCxnSpPr>
        <p:spPr>
          <a:xfrm>
            <a:off x="3178629" y="2331791"/>
            <a:ext cx="4984062" cy="1887089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16C52E1F-189E-1B4F-8C8E-C616B4498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5289" y="2516575"/>
            <a:ext cx="1530234" cy="1530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0398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</TotalTime>
  <Words>50</Words>
  <Application>Microsoft Macintosh PowerPoint</Application>
  <PresentationFormat>Widescreen</PresentationFormat>
  <Paragraphs>21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Rashedul Islam</dc:creator>
  <cp:lastModifiedBy>Rashedul Islam</cp:lastModifiedBy>
  <cp:revision>11</cp:revision>
  <dcterms:created xsi:type="dcterms:W3CDTF">2019-02-13T09:15:29Z</dcterms:created>
  <dcterms:modified xsi:type="dcterms:W3CDTF">2019-02-13T18:36:48Z</dcterms:modified>
</cp:coreProperties>
</file>

<file path=docProps/thumbnail.jpeg>
</file>